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83" r:id="rId3"/>
    <p:sldId id="291" r:id="rId4"/>
    <p:sldId id="289" r:id="rId5"/>
    <p:sldId id="311" r:id="rId6"/>
    <p:sldId id="290" r:id="rId7"/>
    <p:sldId id="298" r:id="rId8"/>
    <p:sldId id="299" r:id="rId9"/>
    <p:sldId id="286" r:id="rId10"/>
    <p:sldId id="258" r:id="rId11"/>
    <p:sldId id="262" r:id="rId12"/>
    <p:sldId id="280" r:id="rId13"/>
    <p:sldId id="315" r:id="rId14"/>
    <p:sldId id="316" r:id="rId15"/>
    <p:sldId id="317" r:id="rId16"/>
    <p:sldId id="275" r:id="rId17"/>
    <p:sldId id="276" r:id="rId18"/>
    <p:sldId id="279" r:id="rId19"/>
    <p:sldId id="272" r:id="rId20"/>
    <p:sldId id="269" r:id="rId21"/>
    <p:sldId id="278" r:id="rId22"/>
    <p:sldId id="294" r:id="rId23"/>
    <p:sldId id="302" r:id="rId24"/>
    <p:sldId id="295" r:id="rId25"/>
    <p:sldId id="268" r:id="rId26"/>
    <p:sldId id="296" r:id="rId27"/>
    <p:sldId id="305" r:id="rId28"/>
    <p:sldId id="297" r:id="rId29"/>
    <p:sldId id="307" r:id="rId30"/>
    <p:sldId id="308" r:id="rId31"/>
    <p:sldId id="293" r:id="rId32"/>
    <p:sldId id="31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6985-A35B-4CF7-AE8D-A71EF2798A31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0281-1542-45DD-B57A-D874409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Zvuki-prirody-Zhurchanie-ruch_ya(muzofon.com)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Zvuki-prirody-Zhurchanie-ruch_ya(muzofon.com).mp3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Zvuki-prirody-Zhurchanie-ruch_ya(muzofon.com).mp3" TargetMode="Externa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Zvuki-prirody-Zhurchanie-ruch_ya(muzofon.com)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vuki-prirody-Zhurchanie-ruch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17.privet.ru/lr/0a0cde06da006c089ca81412329abfd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eurolab.ua/img/st_img/12_09/mat-u-ma4e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7143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0.liveinternet.ru/images/attach/c/8/100/454/100454816_large_oduvan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stat19.privet.ru/lr/0b177685bbe3738c417035bf0a3d0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-fotki.yandex.ru/get/5100/olgvrn.0/0_32a5c_76de1d1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mg0.liveinternet.ru/images/attach/c/8/102/191/102191570_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f2.live4fun.ru/pictures/img_4528859_3207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silazdorovya.ru/wp-content/uploads/2012/12/rastvorenie-kamnej-v-zhelchnom-puzyre-kornem-podsolnu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litsovet.ru/images/galleries/3429/2561/9776ef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tat21.privet.ru/lr/0c12b9ee7eb0259d61d40c3e63d8f8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4put.ru/pictures/max/470/1444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1071594"/>
            <a:ext cx="10930015" cy="7929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расивые детские стихи про цветы короткие с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dreamworlds.ru/uploads/posts/2011-04/1302432605_41f3bf7b6d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4" y="1285862"/>
            <a:ext cx="72152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Белые горошки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зеленой ножке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open.az/uploads/posts/2013-04/1365225969_86122472_large_landuyshi_v_ogoro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2332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Стоят в лугах сестрички-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Золотой глазок,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Белые реснички.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pochemunelzya.ru/wp-content/uploads/2011/06/IMG_20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14337"/>
            <a:ext cx="9144000" cy="9233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Эй, звоночки,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синий цвет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язычком, а звону нет.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stat21.privet.ru/lr/0c1df66450127f25c064b0892c491f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" y="2"/>
            <a:ext cx="9143999" cy="7571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шариком пушистым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Белею в поле чистом.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дунул ветерок,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Остался стебелек.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stat19.privet.ru/lr/0b177685bbe3738c417035bf0a3d0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i-prirody-Zhurchanie-ruch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286512" y="200024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emclub.ru/best/25225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17.privet.ru/lr/0a0cde06da006c089ca81412329abf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i-prirody-Zhurchanie-ruch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286512" y="200024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emclub.ru/best/25225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i-prirody-Zhurchanie-ruch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286512" y="200024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kemclub.ru/best/252253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00KM320\100_1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00KM320\100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00KM320\100_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mg1.liveinternet.ru/images/attach/b/4/102/913/102913807_3000x2008_645373_wwwArtFiler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tat18.privet.ru/lr/0b1b57add14c98fbe5ab497b2fe9496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ejka.ru/uploads/images/a/9/2/c/40/41d184fdf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43</Words>
  <Application>Microsoft Office PowerPoint</Application>
  <PresentationFormat>Экран (4:3)</PresentationFormat>
  <Paragraphs>28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51</cp:revision>
  <dcterms:created xsi:type="dcterms:W3CDTF">2006-01-01T03:10:34Z</dcterms:created>
  <dcterms:modified xsi:type="dcterms:W3CDTF">2006-01-01T02:32:49Z</dcterms:modified>
</cp:coreProperties>
</file>